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262" r:id="rId8"/>
    <p:sldId id="539" r:id="rId9"/>
    <p:sldId id="472" r:id="rId10"/>
    <p:sldId id="530" r:id="rId11"/>
    <p:sldId id="531" r:id="rId12"/>
    <p:sldId id="532" r:id="rId13"/>
    <p:sldId id="533" r:id="rId14"/>
    <p:sldId id="529" r:id="rId15"/>
    <p:sldId id="528" r:id="rId16"/>
    <p:sldId id="540" r:id="rId17"/>
    <p:sldId id="508" r:id="rId18"/>
    <p:sldId id="527" r:id="rId19"/>
    <p:sldId id="534" r:id="rId20"/>
    <p:sldId id="541" r:id="rId21"/>
    <p:sldId id="542" r:id="rId22"/>
    <p:sldId id="535" r:id="rId23"/>
    <p:sldId id="543" r:id="rId24"/>
    <p:sldId id="538" r:id="rId25"/>
    <p:sldId id="4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E99F0E-0FBB-4B88-8D08-69716196BDAC}" v="2" dt="2021-12-10T06:52:10.8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an Nguyen Thanh" userId="a13e4771-7b71-4f1e-b743-20a119b822ac" providerId="ADAL" clId="{FE66E504-4EDA-4ACC-86E4-96B9164BC85D}"/>
    <pc:docChg chg="undo custSel addSld modSld">
      <pc:chgData name="Loan Nguyen Thanh" userId="a13e4771-7b71-4f1e-b743-20a119b822ac" providerId="ADAL" clId="{FE66E504-4EDA-4ACC-86E4-96B9164BC85D}" dt="2021-02-07T09:36:04.796" v="210" actId="1076"/>
      <pc:docMkLst>
        <pc:docMk/>
      </pc:docMkLst>
      <pc:sldChg chg="modSp mod">
        <pc:chgData name="Loan Nguyen Thanh" userId="a13e4771-7b71-4f1e-b743-20a119b822ac" providerId="ADAL" clId="{FE66E504-4EDA-4ACC-86E4-96B9164BC85D}" dt="2021-02-07T09:22:38.876" v="0" actId="14100"/>
        <pc:sldMkLst>
          <pc:docMk/>
          <pc:sldMk cId="713201908" sldId="258"/>
        </pc:sldMkLst>
        <pc:picChg chg="mod">
          <ac:chgData name="Loan Nguyen Thanh" userId="a13e4771-7b71-4f1e-b743-20a119b822ac" providerId="ADAL" clId="{FE66E504-4EDA-4ACC-86E4-96B9164BC85D}" dt="2021-02-07T09:22:38.876" v="0" actId="14100"/>
          <ac:picMkLst>
            <pc:docMk/>
            <pc:sldMk cId="713201908" sldId="258"/>
            <ac:picMk id="6" creationId="{86B634A5-D9CC-423A-95BF-7EF327B70CB1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1:57.973" v="167" actId="14100"/>
        <pc:sldMkLst>
          <pc:docMk/>
          <pc:sldMk cId="3452816053" sldId="260"/>
        </pc:sldMkLst>
        <pc:spChg chg="del">
          <ac:chgData name="Loan Nguyen Thanh" userId="a13e4771-7b71-4f1e-b743-20a119b822ac" providerId="ADAL" clId="{FE66E504-4EDA-4ACC-86E4-96B9164BC85D}" dt="2021-02-07T09:23:57.686" v="2" actId="478"/>
          <ac:spMkLst>
            <pc:docMk/>
            <pc:sldMk cId="3452816053" sldId="260"/>
            <ac:spMk id="2" creationId="{3B471C5F-A0F5-4278-AC7B-61BF05BBDFB2}"/>
          </ac:spMkLst>
        </pc:spChg>
        <pc:spChg chg="del">
          <ac:chgData name="Loan Nguyen Thanh" userId="a13e4771-7b71-4f1e-b743-20a119b822ac" providerId="ADAL" clId="{FE66E504-4EDA-4ACC-86E4-96B9164BC85D}" dt="2021-02-07T09:23:59.894" v="3" actId="478"/>
          <ac:spMkLst>
            <pc:docMk/>
            <pc:sldMk cId="3452816053" sldId="260"/>
            <ac:spMk id="3" creationId="{0B8D7ABA-E5D2-4EC1-BC78-AEBA919EAEA2}"/>
          </ac:spMkLst>
        </pc:spChg>
        <pc:spChg chg="add mod">
          <ac:chgData name="Loan Nguyen Thanh" userId="a13e4771-7b71-4f1e-b743-20a119b822ac" providerId="ADAL" clId="{FE66E504-4EDA-4ACC-86E4-96B9164BC85D}" dt="2021-02-07T09:30:27.993" v="111" actId="1076"/>
          <ac:spMkLst>
            <pc:docMk/>
            <pc:sldMk cId="3452816053" sldId="260"/>
            <ac:spMk id="4" creationId="{6191FD84-B707-4DB4-B207-5234EF080256}"/>
          </ac:spMkLst>
        </pc:spChg>
        <pc:spChg chg="add mod">
          <ac:chgData name="Loan Nguyen Thanh" userId="a13e4771-7b71-4f1e-b743-20a119b822ac" providerId="ADAL" clId="{FE66E504-4EDA-4ACC-86E4-96B9164BC85D}" dt="2021-02-07T09:31:41.633" v="162" actId="2711"/>
          <ac:spMkLst>
            <pc:docMk/>
            <pc:sldMk cId="3452816053" sldId="260"/>
            <ac:spMk id="9" creationId="{3111EFEE-4393-403B-AD79-896174DAC403}"/>
          </ac:spMkLst>
        </pc:spChg>
        <pc:picChg chg="add mod">
          <ac:chgData name="Loan Nguyen Thanh" userId="a13e4771-7b71-4f1e-b743-20a119b822ac" providerId="ADAL" clId="{FE66E504-4EDA-4ACC-86E4-96B9164BC85D}" dt="2021-02-07T09:31:49.165" v="164" actId="14100"/>
          <ac:picMkLst>
            <pc:docMk/>
            <pc:sldMk cId="3452816053" sldId="260"/>
            <ac:picMk id="6" creationId="{C74A4DDC-3570-4FAD-A162-68BE1338BFB6}"/>
          </ac:picMkLst>
        </pc:picChg>
        <pc:picChg chg="add mod">
          <ac:chgData name="Loan Nguyen Thanh" userId="a13e4771-7b71-4f1e-b743-20a119b822ac" providerId="ADAL" clId="{FE66E504-4EDA-4ACC-86E4-96B9164BC85D}" dt="2021-02-07T09:31:57.973" v="167" actId="14100"/>
          <ac:picMkLst>
            <pc:docMk/>
            <pc:sldMk cId="3452816053" sldId="260"/>
            <ac:picMk id="8" creationId="{7C6B3237-F887-46F6-BD2C-AF66D16A531A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6:04.796" v="210" actId="1076"/>
        <pc:sldMkLst>
          <pc:docMk/>
          <pc:sldMk cId="3354246694" sldId="261"/>
        </pc:sldMkLst>
        <pc:spChg chg="del">
          <ac:chgData name="Loan Nguyen Thanh" userId="a13e4771-7b71-4f1e-b743-20a119b822ac" providerId="ADAL" clId="{FE66E504-4EDA-4ACC-86E4-96B9164BC85D}" dt="2021-02-07T09:32:38.355" v="169" actId="478"/>
          <ac:spMkLst>
            <pc:docMk/>
            <pc:sldMk cId="3354246694" sldId="261"/>
            <ac:spMk id="2" creationId="{2C4ACC87-19FE-4FF6-A108-58178FE3E25C}"/>
          </ac:spMkLst>
        </pc:spChg>
        <pc:spChg chg="del">
          <ac:chgData name="Loan Nguyen Thanh" userId="a13e4771-7b71-4f1e-b743-20a119b822ac" providerId="ADAL" clId="{FE66E504-4EDA-4ACC-86E4-96B9164BC85D}" dt="2021-02-07T09:32:35.644" v="168" actId="478"/>
          <ac:spMkLst>
            <pc:docMk/>
            <pc:sldMk cId="3354246694" sldId="261"/>
            <ac:spMk id="3" creationId="{B18D7134-E4CE-42C5-A8FE-FC7803E89330}"/>
          </ac:spMkLst>
        </pc:spChg>
        <pc:spChg chg="add mod">
          <ac:chgData name="Loan Nguyen Thanh" userId="a13e4771-7b71-4f1e-b743-20a119b822ac" providerId="ADAL" clId="{FE66E504-4EDA-4ACC-86E4-96B9164BC85D}" dt="2021-02-07T09:32:56.859" v="185" actId="6549"/>
          <ac:spMkLst>
            <pc:docMk/>
            <pc:sldMk cId="3354246694" sldId="261"/>
            <ac:spMk id="4" creationId="{41DC3496-7997-47EB-B969-8CCB3EEE7B8C}"/>
          </ac:spMkLst>
        </pc:spChg>
        <pc:spChg chg="add mod">
          <ac:chgData name="Loan Nguyen Thanh" userId="a13e4771-7b71-4f1e-b743-20a119b822ac" providerId="ADAL" clId="{FE66E504-4EDA-4ACC-86E4-96B9164BC85D}" dt="2021-02-07T09:36:04.796" v="210" actId="1076"/>
          <ac:spMkLst>
            <pc:docMk/>
            <pc:sldMk cId="3354246694" sldId="261"/>
            <ac:spMk id="6" creationId="{B4F0D529-7AD1-4FB0-B2C4-F4CB9B29DE6D}"/>
          </ac:spMkLst>
        </pc:spChg>
      </pc:sldChg>
      <pc:sldChg chg="addSp delSp modSp new mod">
        <pc:chgData name="Loan Nguyen Thanh" userId="a13e4771-7b71-4f1e-b743-20a119b822ac" providerId="ADAL" clId="{FE66E504-4EDA-4ACC-86E4-96B9164BC85D}" dt="2021-02-07T09:28:37.565" v="97" actId="114"/>
        <pc:sldMkLst>
          <pc:docMk/>
          <pc:sldMk cId="3780697638" sldId="262"/>
        </pc:sldMkLst>
        <pc:spChg chg="del">
          <ac:chgData name="Loan Nguyen Thanh" userId="a13e4771-7b71-4f1e-b743-20a119b822ac" providerId="ADAL" clId="{FE66E504-4EDA-4ACC-86E4-96B9164BC85D}" dt="2021-02-07T09:26:14.890" v="49" actId="478"/>
          <ac:spMkLst>
            <pc:docMk/>
            <pc:sldMk cId="3780697638" sldId="262"/>
            <ac:spMk id="2" creationId="{C98A5648-F83A-4F0C-A3B7-88458E2CBC1D}"/>
          </ac:spMkLst>
        </pc:spChg>
        <pc:spChg chg="del">
          <ac:chgData name="Loan Nguyen Thanh" userId="a13e4771-7b71-4f1e-b743-20a119b822ac" providerId="ADAL" clId="{FE66E504-4EDA-4ACC-86E4-96B9164BC85D}" dt="2021-02-07T09:26:13.231" v="48" actId="478"/>
          <ac:spMkLst>
            <pc:docMk/>
            <pc:sldMk cId="3780697638" sldId="262"/>
            <ac:spMk id="3" creationId="{C103CB05-432F-4045-B051-24A24AA3568F}"/>
          </ac:spMkLst>
        </pc:spChg>
        <pc:spChg chg="add mod">
          <ac:chgData name="Loan Nguyen Thanh" userId="a13e4771-7b71-4f1e-b743-20a119b822ac" providerId="ADAL" clId="{FE66E504-4EDA-4ACC-86E4-96B9164BC85D}" dt="2021-02-07T09:27:36.359" v="87" actId="207"/>
          <ac:spMkLst>
            <pc:docMk/>
            <pc:sldMk cId="3780697638" sldId="262"/>
            <ac:spMk id="6" creationId="{5A9BF722-179B-4DC1-BEEB-788098EBC6B7}"/>
          </ac:spMkLst>
        </pc:spChg>
        <pc:spChg chg="add mod">
          <ac:chgData name="Loan Nguyen Thanh" userId="a13e4771-7b71-4f1e-b743-20a119b822ac" providerId="ADAL" clId="{FE66E504-4EDA-4ACC-86E4-96B9164BC85D}" dt="2021-02-07T09:28:37.565" v="97" actId="114"/>
          <ac:spMkLst>
            <pc:docMk/>
            <pc:sldMk cId="3780697638" sldId="262"/>
            <ac:spMk id="7" creationId="{0599E8A9-1C30-40B7-BBFE-FA47DD252E69}"/>
          </ac:spMkLst>
        </pc:spChg>
        <pc:picChg chg="add mod">
          <ac:chgData name="Loan Nguyen Thanh" userId="a13e4771-7b71-4f1e-b743-20a119b822ac" providerId="ADAL" clId="{FE66E504-4EDA-4ACC-86E4-96B9164BC85D}" dt="2021-02-07T09:26:31.243" v="54" actId="14100"/>
          <ac:picMkLst>
            <pc:docMk/>
            <pc:sldMk cId="3780697638" sldId="262"/>
            <ac:picMk id="5" creationId="{85365FD3-5BBE-4909-BEDE-34AF5B0E6E80}"/>
          </ac:picMkLst>
        </pc:picChg>
      </pc:sldChg>
    </pc:docChg>
  </pc:docChgLst>
  <pc:docChgLst>
    <pc:chgData name="Keios Starqua" userId="8cf9fb8f937025db" providerId="LiveId" clId="{39E99F0E-0FBB-4B88-8D08-69716196BDAC}"/>
    <pc:docChg chg="undo custSel modSld">
      <pc:chgData name="Keios Starqua" userId="8cf9fb8f937025db" providerId="LiveId" clId="{39E99F0E-0FBB-4B88-8D08-69716196BDAC}" dt="2021-12-10T07:42:38.022" v="35" actId="9405"/>
      <pc:docMkLst>
        <pc:docMk/>
      </pc:docMkLst>
      <pc:sldChg chg="modSp">
        <pc:chgData name="Keios Starqua" userId="8cf9fb8f937025db" providerId="LiveId" clId="{39E99F0E-0FBB-4B88-8D08-69716196BDAC}" dt="2021-12-10T06:52:10.862" v="1" actId="14100"/>
        <pc:sldMkLst>
          <pc:docMk/>
          <pc:sldMk cId="3610205077" sldId="528"/>
        </pc:sldMkLst>
        <pc:picChg chg="mod">
          <ac:chgData name="Keios Starqua" userId="8cf9fb8f937025db" providerId="LiveId" clId="{39E99F0E-0FBB-4B88-8D08-69716196BDAC}" dt="2021-12-10T06:52:10.862" v="1" actId="14100"/>
          <ac:picMkLst>
            <pc:docMk/>
            <pc:sldMk cId="3610205077" sldId="528"/>
            <ac:picMk id="2" creationId="{BD81D89A-4571-4681-9CE5-85987A55FF76}"/>
          </ac:picMkLst>
        </pc:picChg>
      </pc:sldChg>
      <pc:sldChg chg="addSp delSp modSp mod">
        <pc:chgData name="Keios Starqua" userId="8cf9fb8f937025db" providerId="LiveId" clId="{39E99F0E-0FBB-4B88-8D08-69716196BDAC}" dt="2021-12-10T07:42:38.022" v="35" actId="9405"/>
        <pc:sldMkLst>
          <pc:docMk/>
          <pc:sldMk cId="2580025946" sldId="543"/>
        </pc:sldMkLst>
        <pc:picChg chg="ord">
          <ac:chgData name="Keios Starqua" userId="8cf9fb8f937025db" providerId="LiveId" clId="{39E99F0E-0FBB-4B88-8D08-69716196BDAC}" dt="2021-12-10T07:42:17.316" v="17" actId="167"/>
          <ac:picMkLst>
            <pc:docMk/>
            <pc:sldMk cId="2580025946" sldId="543"/>
            <ac:picMk id="3" creationId="{DCD60D5F-0DC8-469F-B94A-733E28487BB7}"/>
          </ac:picMkLst>
        </pc:picChg>
        <pc:inkChg chg="add">
          <ac:chgData name="Keios Starqua" userId="8cf9fb8f937025db" providerId="LiveId" clId="{39E99F0E-0FBB-4B88-8D08-69716196BDAC}" dt="2021-12-10T07:40:24.944" v="2" actId="9405"/>
          <ac:inkMkLst>
            <pc:docMk/>
            <pc:sldMk cId="2580025946" sldId="543"/>
            <ac:inkMk id="2" creationId="{BB871134-4D44-4E3F-BA10-B24927181319}"/>
          </ac:inkMkLst>
        </pc:inkChg>
        <pc:inkChg chg="add del">
          <ac:chgData name="Keios Starqua" userId="8cf9fb8f937025db" providerId="LiveId" clId="{39E99F0E-0FBB-4B88-8D08-69716196BDAC}" dt="2021-12-10T07:42:19.146" v="26" actId="9405"/>
          <ac:inkMkLst>
            <pc:docMk/>
            <pc:sldMk cId="2580025946" sldId="543"/>
            <ac:inkMk id="5" creationId="{944ED74D-0103-4E85-8305-96AF7BE6A8D0}"/>
          </ac:inkMkLst>
        </pc:inkChg>
        <pc:inkChg chg="add del">
          <ac:chgData name="Keios Starqua" userId="8cf9fb8f937025db" providerId="LiveId" clId="{39E99F0E-0FBB-4B88-8D08-69716196BDAC}" dt="2021-12-10T07:40:44.532" v="5" actId="9405"/>
          <ac:inkMkLst>
            <pc:docMk/>
            <pc:sldMk cId="2580025946" sldId="543"/>
            <ac:inkMk id="6" creationId="{26A497B0-D2ED-4873-AAB2-81F5FF9A7A79}"/>
          </ac:inkMkLst>
        </pc:inkChg>
        <pc:inkChg chg="add del">
          <ac:chgData name="Keios Starqua" userId="8cf9fb8f937025db" providerId="LiveId" clId="{39E99F0E-0FBB-4B88-8D08-69716196BDAC}" dt="2021-12-10T07:42:18.926" v="25" actId="9405"/>
          <ac:inkMkLst>
            <pc:docMk/>
            <pc:sldMk cId="2580025946" sldId="543"/>
            <ac:inkMk id="7" creationId="{702F20E2-589E-4A51-9468-9416A2FECC90}"/>
          </ac:inkMkLst>
        </pc:inkChg>
        <pc:inkChg chg="add del">
          <ac:chgData name="Keios Starqua" userId="8cf9fb8f937025db" providerId="LiveId" clId="{39E99F0E-0FBB-4B88-8D08-69716196BDAC}" dt="2021-12-10T07:42:18.725" v="24" actId="9405"/>
          <ac:inkMkLst>
            <pc:docMk/>
            <pc:sldMk cId="2580025946" sldId="543"/>
            <ac:inkMk id="8" creationId="{CA951FEF-D97F-4A87-BDD3-8DB3AFE3B450}"/>
          </ac:inkMkLst>
        </pc:inkChg>
        <pc:inkChg chg="add del">
          <ac:chgData name="Keios Starqua" userId="8cf9fb8f937025db" providerId="LiveId" clId="{39E99F0E-0FBB-4B88-8D08-69716196BDAC}" dt="2021-12-10T07:42:18.523" v="23" actId="9405"/>
          <ac:inkMkLst>
            <pc:docMk/>
            <pc:sldMk cId="2580025946" sldId="543"/>
            <ac:inkMk id="9" creationId="{B3DECD76-AAF0-4953-8643-F4AEC99CB292}"/>
          </ac:inkMkLst>
        </pc:inkChg>
        <pc:inkChg chg="add del">
          <ac:chgData name="Keios Starqua" userId="8cf9fb8f937025db" providerId="LiveId" clId="{39E99F0E-0FBB-4B88-8D08-69716196BDAC}" dt="2021-12-10T07:42:18.319" v="22" actId="9405"/>
          <ac:inkMkLst>
            <pc:docMk/>
            <pc:sldMk cId="2580025946" sldId="543"/>
            <ac:inkMk id="10" creationId="{7C41BDD3-7FC1-4CAA-9C65-8DC7A80F2F10}"/>
          </ac:inkMkLst>
        </pc:inkChg>
        <pc:inkChg chg="add del">
          <ac:chgData name="Keios Starqua" userId="8cf9fb8f937025db" providerId="LiveId" clId="{39E99F0E-0FBB-4B88-8D08-69716196BDAC}" dt="2021-12-10T07:42:18.125" v="21" actId="9405"/>
          <ac:inkMkLst>
            <pc:docMk/>
            <pc:sldMk cId="2580025946" sldId="543"/>
            <ac:inkMk id="11" creationId="{A06CC605-DB3F-44A5-BB36-102E65C84E36}"/>
          </ac:inkMkLst>
        </pc:inkChg>
        <pc:inkChg chg="add del">
          <ac:chgData name="Keios Starqua" userId="8cf9fb8f937025db" providerId="LiveId" clId="{39E99F0E-0FBB-4B88-8D08-69716196BDAC}" dt="2021-12-10T07:42:17.945" v="20" actId="9405"/>
          <ac:inkMkLst>
            <pc:docMk/>
            <pc:sldMk cId="2580025946" sldId="543"/>
            <ac:inkMk id="12" creationId="{F7B3856E-0881-4551-BE77-B11AE5920F23}"/>
          </ac:inkMkLst>
        </pc:inkChg>
        <pc:inkChg chg="add del">
          <ac:chgData name="Keios Starqua" userId="8cf9fb8f937025db" providerId="LiveId" clId="{39E99F0E-0FBB-4B88-8D08-69716196BDAC}" dt="2021-12-10T07:41:21.001" v="13" actId="9405"/>
          <ac:inkMkLst>
            <pc:docMk/>
            <pc:sldMk cId="2580025946" sldId="543"/>
            <ac:inkMk id="13" creationId="{C24930AB-EF13-4462-9AFD-083A57148D01}"/>
          </ac:inkMkLst>
        </pc:inkChg>
        <pc:inkChg chg="add del">
          <ac:chgData name="Keios Starqua" userId="8cf9fb8f937025db" providerId="LiveId" clId="{39E99F0E-0FBB-4B88-8D08-69716196BDAC}" dt="2021-12-10T07:42:17.748" v="19" actId="9405"/>
          <ac:inkMkLst>
            <pc:docMk/>
            <pc:sldMk cId="2580025946" sldId="543"/>
            <ac:inkMk id="14" creationId="{4EA9F9FE-5678-439D-838B-63F37F44DB8D}"/>
          </ac:inkMkLst>
        </pc:inkChg>
        <pc:inkChg chg="add del">
          <ac:chgData name="Keios Starqua" userId="8cf9fb8f937025db" providerId="LiveId" clId="{39E99F0E-0FBB-4B88-8D08-69716196BDAC}" dt="2021-12-10T07:42:17.552" v="18" actId="9405"/>
          <ac:inkMkLst>
            <pc:docMk/>
            <pc:sldMk cId="2580025946" sldId="543"/>
            <ac:inkMk id="15" creationId="{97A5DCFC-2C95-4A0E-A7CF-B32D3351464F}"/>
          </ac:inkMkLst>
        </pc:inkChg>
        <pc:inkChg chg="add">
          <ac:chgData name="Keios Starqua" userId="8cf9fb8f937025db" providerId="LiveId" clId="{39E99F0E-0FBB-4B88-8D08-69716196BDAC}" dt="2021-12-10T07:42:25.826" v="27" actId="9405"/>
          <ac:inkMkLst>
            <pc:docMk/>
            <pc:sldMk cId="2580025946" sldId="543"/>
            <ac:inkMk id="16" creationId="{2BC0727D-35B6-4273-B400-08D7999E5BA9}"/>
          </ac:inkMkLst>
        </pc:inkChg>
        <pc:inkChg chg="add">
          <ac:chgData name="Keios Starqua" userId="8cf9fb8f937025db" providerId="LiveId" clId="{39E99F0E-0FBB-4B88-8D08-69716196BDAC}" dt="2021-12-10T07:42:27.222" v="28" actId="9405"/>
          <ac:inkMkLst>
            <pc:docMk/>
            <pc:sldMk cId="2580025946" sldId="543"/>
            <ac:inkMk id="17" creationId="{2C102415-DDA4-4489-A89E-F711050CC8D4}"/>
          </ac:inkMkLst>
        </pc:inkChg>
        <pc:inkChg chg="add">
          <ac:chgData name="Keios Starqua" userId="8cf9fb8f937025db" providerId="LiveId" clId="{39E99F0E-0FBB-4B88-8D08-69716196BDAC}" dt="2021-12-10T07:42:28.282" v="29" actId="9405"/>
          <ac:inkMkLst>
            <pc:docMk/>
            <pc:sldMk cId="2580025946" sldId="543"/>
            <ac:inkMk id="18" creationId="{C21ED38D-892D-4DAF-971B-F9CC281FDC01}"/>
          </ac:inkMkLst>
        </pc:inkChg>
        <pc:inkChg chg="add">
          <ac:chgData name="Keios Starqua" userId="8cf9fb8f937025db" providerId="LiveId" clId="{39E99F0E-0FBB-4B88-8D08-69716196BDAC}" dt="2021-12-10T07:42:29.326" v="30" actId="9405"/>
          <ac:inkMkLst>
            <pc:docMk/>
            <pc:sldMk cId="2580025946" sldId="543"/>
            <ac:inkMk id="19" creationId="{709ADE1E-5F14-44C3-9CC1-3F43FB51166B}"/>
          </ac:inkMkLst>
        </pc:inkChg>
        <pc:inkChg chg="add">
          <ac:chgData name="Keios Starqua" userId="8cf9fb8f937025db" providerId="LiveId" clId="{39E99F0E-0FBB-4B88-8D08-69716196BDAC}" dt="2021-12-10T07:42:32.058" v="31" actId="9405"/>
          <ac:inkMkLst>
            <pc:docMk/>
            <pc:sldMk cId="2580025946" sldId="543"/>
            <ac:inkMk id="20" creationId="{C8B82A6A-98D9-4E08-BF44-FFDFA98E4DEA}"/>
          </ac:inkMkLst>
        </pc:inkChg>
        <pc:inkChg chg="add">
          <ac:chgData name="Keios Starqua" userId="8cf9fb8f937025db" providerId="LiveId" clId="{39E99F0E-0FBB-4B88-8D08-69716196BDAC}" dt="2021-12-10T07:42:33.058" v="32" actId="9405"/>
          <ac:inkMkLst>
            <pc:docMk/>
            <pc:sldMk cId="2580025946" sldId="543"/>
            <ac:inkMk id="21" creationId="{FF65636C-F7EC-46BF-ADFF-8F70FBCB4609}"/>
          </ac:inkMkLst>
        </pc:inkChg>
        <pc:inkChg chg="add">
          <ac:chgData name="Keios Starqua" userId="8cf9fb8f937025db" providerId="LiveId" clId="{39E99F0E-0FBB-4B88-8D08-69716196BDAC}" dt="2021-12-10T07:42:34.167" v="33" actId="9405"/>
          <ac:inkMkLst>
            <pc:docMk/>
            <pc:sldMk cId="2580025946" sldId="543"/>
            <ac:inkMk id="22" creationId="{645FE70D-E944-4AAF-885D-1ED7ADD4D7E5}"/>
          </ac:inkMkLst>
        </pc:inkChg>
        <pc:inkChg chg="add">
          <ac:chgData name="Keios Starqua" userId="8cf9fb8f937025db" providerId="LiveId" clId="{39E99F0E-0FBB-4B88-8D08-69716196BDAC}" dt="2021-12-10T07:42:36.849" v="34" actId="9405"/>
          <ac:inkMkLst>
            <pc:docMk/>
            <pc:sldMk cId="2580025946" sldId="543"/>
            <ac:inkMk id="23" creationId="{AD004F64-5C89-407E-90B8-FD465E05240B}"/>
          </ac:inkMkLst>
        </pc:inkChg>
        <pc:inkChg chg="add">
          <ac:chgData name="Keios Starqua" userId="8cf9fb8f937025db" providerId="LiveId" clId="{39E99F0E-0FBB-4B88-8D08-69716196BDAC}" dt="2021-12-10T07:42:38.022" v="35" actId="9405"/>
          <ac:inkMkLst>
            <pc:docMk/>
            <pc:sldMk cId="2580025946" sldId="543"/>
            <ac:inkMk id="24" creationId="{1E8F002A-FC77-458F-9A68-0AC477638C72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0:24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 24575,'1'7'0,"0"-1"0,1 1 0,0 0 0,0-1 0,1 1 0,0-1 0,5 9 0,2 5 0,23 44 0,70 102 0,20 35 0,-119-194 0,-3-2 0,1-1 0,0 0 0,1 1 0,-1-1 0,1 0 0,0 0 0,0 0 0,0-1 0,0 1 0,1-1 0,-1 1 0,6 2 0,-8-5 0,-1-1 0,1 0 0,0 0 0,0 0 0,0 0 0,-1 0 0,1 0 0,0 0 0,0 0 0,0 0 0,-1-1 0,1 1 0,0 0 0,0 0 0,-1-1 0,1 1 0,0 0 0,-1-1 0,1 1 0,0-1 0,-1 1 0,1-1 0,0 1 0,-1-1 0,1 1 0,-1-1 0,1 0 0,-1 1 0,0-1 0,1 0 0,-1 1 0,1-2 0,14-31 0,-11 22 0,36-81 0,-28 59 0,2 1 0,1 0 0,2 1 0,29-42 0,67-53 0,-2 3 0,6-13-1365,-98 113-5461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2:3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0 351 24575,'57'30'0,"-2"2"0,69 52 0,-110-73 0,0 0 0,0-1 0,1 0 0,0-1 0,29 12 0,-42-21 0,0 1 0,0 0 0,0-1 0,0 0 0,0 1 0,0-1 0,0 0 0,0 0 0,0 0 0,0 0 0,0 0 0,0-1 0,0 1 0,0-1 0,0 1 0,0-1 0,0 0 0,0 0 0,0 0 0,0 0 0,-1 0 0,1 0 0,0 0 0,-1 0 0,3-3 0,1-2 0,1-1 0,-2 0 0,1 0 0,-1 0 0,4-9 0,3-5 0,2 3 0,0-1 0,0 1 0,2 1 0,0 1 0,1 0 0,1 1 0,0 0 0,38-22 0,8 0 0,96-39 0,-112 55 0,184-72 0,-87 37 0,-127 50-273,0 0 0,0 1 0,1 0 0,21-1 0,-3 2-6553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2:25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24575,'0'2'0,"1"1"0,0-1 0,0 0 0,0 1 0,0-1 0,1 0 0,-1 0 0,1 0 0,-1 0 0,1 0 0,0 0 0,0 0 0,-1 0 0,1-1 0,0 1 0,1-1 0,2 3 0,6 4 0,248 253 0,-170-166 0,-85-90 0,0-1 0,0 1 0,1-1 0,0 0 0,0 0 0,0-1 0,0 1 0,1-1 0,10 4 0,-13-6 0,0-1 0,0 1 0,-1-1 0,1 0 0,0 0 0,0 0 0,0-1 0,0 1 0,-1-1 0,1 1 0,0-1 0,0 0 0,-1 0 0,1 0 0,-1 0 0,1-1 0,-1 1 0,1-1 0,-1 1 0,0-1 0,0 0 0,0 0 0,4-4 0,50-53 0,-22 22 0,43-36 0,310-192-902,-361 249 439,9-6-6363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2:2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24575,'1'5'0,"0"-1"0,1 0 0,-1 0 0,1 1 0,0-1 0,0 0 0,0 0 0,0 0 0,1-1 0,3 6 0,4 6 0,14 27 0,-9-13 0,2-1 0,23 29 0,-35-51 0,1 1 0,-1-1 0,1 0 0,1 0 0,-1 0 0,1-1 0,0 0 0,1-1 0,-1 0 0,1 0 0,0 0 0,-1-1 0,10 3 0,-13-6 0,0 1 0,1 0 0,-1-1 0,0 0 0,0 0 0,1 0 0,-1-1 0,0 0 0,0 1 0,0-1 0,1-1 0,-1 1 0,0-1 0,0 1 0,-1-1 0,1 0 0,0 0 0,-1-1 0,1 1 0,-1-1 0,0 0 0,0 0 0,0 0 0,5-7 0,4-6 0,-1 0 0,-1-1 0,0-1 0,7-18 0,-11 24 0,58-113 0,-53 109 0,0-1 0,1 2 0,0 0 0,1 0 0,19-15 0,44-28-1365,-44 38-5461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2:28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0 264 24575,'1'2'0,"0"1"0,0-1 0,0 0 0,0 1 0,1-1 0,-1 0 0,0 0 0,1 0 0,0 0 0,-1 0 0,1 0 0,0 0 0,0-1 0,0 1 0,0 0 0,3 0 0,3 5 0,92 77 0,99 90 0,-185-160 0,20 20 0,1-1 0,78 54 0,-111-86 0,0 1 0,0-1 0,0 0 0,0 0 0,0 0 0,0 0 0,0-1 0,0 1 0,1 0 0,-1-1 0,0 0 0,0 1 0,0-1 0,1 0 0,-1 0 0,0 0 0,0-1 0,1 1 0,-1 0 0,0-1 0,0 1 0,0-1 0,1 0 0,-1 0 0,0 0 0,0 0 0,0 0 0,-1 0 0,1-1 0,0 1 0,0 0 0,-1-1 0,1 0 0,-1 1 0,1-1 0,1-3 0,4-6 0,0-1 0,-1 1 0,-1-2 0,0 1 0,4-15 0,-4 10 0,34-111 0,8-22 0,-37 124 0,2 0 0,0 1 0,26-38 0,-21 37 30,1 2 0,1 0 0,38-35 0,-49 52-123,-1 1 0,1 0 1,0 0-1,1 1 0,-1 0 0,1 0 0,0 1 0,0 0 1,0 1-1,1 0 0,-1 0 0,1 1 0,0 0 1,-1 1-1,13 0 0,-2 1-6733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2:29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24575,'1'7'0,"0"-1"0,0 1 0,1-1 0,-1 0 0,1 0 0,1 1 0,-1-1 0,1-1 0,0 1 0,0 0 0,1-1 0,6 8 0,7 8 0,32 29 0,-48-48 0,68 63 0,83 61 0,-146-121 0,0-1 0,0 0 0,0-1 0,0 1 0,1-1 0,-1-1 0,1 1 0,0-1 0,0 0 0,0 0 0,0-1 0,0 0 0,8 0 0,-10-2 0,1 1 0,0-1 0,-1 0 0,1-1 0,-1 1 0,1-1 0,-1-1 0,0 1 0,0-1 0,0 1 0,0-1 0,0-1 0,-1 1 0,1-1 0,-1 1 0,6-8 0,16-20 0,43-65 0,-15 17 0,-18 32 0,1 2 0,2 2 0,77-67 0,-98 95 0,1 1 0,1 1 0,-1 1 0,2 0 0,0 2 0,0 1 0,1 0 0,0 1 0,1 2 0,-1 0 0,1 2 0,31-3 0,19 5-1365,-40 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2:32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24575,'2'31'0,"2"1"0,1-1 0,2 0 0,0 0 0,3-1 0,0 0 0,2-1 0,1 0 0,17 27 0,-30-55 0,24 33 0,-24-33 0,1 0 0,-1-1 0,1 1 0,0-1 0,-1 1 0,1-1 0,0 1 0,-1-1 0,1 0 0,0 1 0,-1-1 0,1 0 0,0 1 0,0-1 0,-1 0 0,1 0 0,0 0 0,0 0 0,0 0 0,-1 0 0,1 0 0,0 0 0,0 0 0,0 0 0,-1 0 0,1 0 0,0-1 0,0 1 0,-1 0 0,1 0 0,0-1 0,-1 1 0,1-1 0,0 1 0,-1-1 0,1 1 0,0-1 0,-1 1 0,1-1 0,-1 1 0,1-1 0,-1 0 0,1 1 0,-1-1 0,1 0 0,5-10 0,0 0 0,-1 0 0,0-1 0,-1 0 0,6-23 0,2-4 0,9-26 0,37-97 0,-49 144 0,0 1 0,1-1 0,1 2 0,0-1 0,1 1 0,24-23 0,-8 12 40,1 2 0,39-26 0,-53 42-252,0-1 0,1 2 0,0 0-1,1 1 1,0 1 0,33-8 0,-19 9-6614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2:3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24575,'5'2'0,"0"0"0,0 0 0,0 1 0,-1 0 0,1 0 0,7 6 0,7 7 0,0 1 0,-1 1 0,-1 1 0,0 0 0,-2 1 0,23 37 0,-35-51 0,0-1 0,1 1 0,-1-1 0,1 0 0,1-1 0,6 7 0,-10-10 0,0 0 0,0-1 0,0 1 0,1 0 0,-1-1 0,0 0 0,0 1 0,1-1 0,-1 0 0,0 1 0,0-1 0,1 0 0,-1 0 0,0 0 0,1 0 0,-1 0 0,0 0 0,1-1 0,-1 1 0,0 0 0,0-1 0,1 1 0,-1-1 0,0 1 0,0-1 0,0 0 0,0 1 0,1-1 0,-1 0 0,0 0 0,0 0 0,-1 0 0,1 0 0,0 0 0,0 0 0,1-2 0,9-12 0,0 0 0,-1-1 0,15-33 0,16-24 0,-22 45 0,2 2 0,0 0 0,2 1 0,1 1 0,34-26 0,-40 37 0,0 1 0,1 0 0,1 1 0,0 1 0,0 1 0,1 1 0,0 1 0,0 0 0,23-3 0,52-1 0,0 5 0,134 7 0,-128 1 0,175 2-1365,-216-4-5461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2:3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0 229 24575,'1'0'0,"0"0"0,0 1 0,0-1 0,-1 0 0,1 1 0,0-1 0,-1 0 0,1 1 0,0-1 0,-1 1 0,1-1 0,0 1 0,-1 0 0,1-1 0,-1 1 0,1-1 0,-1 1 0,1 0 0,-1 0 0,0-1 0,1 1 0,-1 0 0,0 0 0,1 0 0,6 25 0,-5-17 0,8 23 0,2-1 0,0 0 0,23 38 0,-34-67 0,-1-1 0,1 1 0,0-1 0,0 1 0,0-1 0,0 0 0,0 1 0,1-1 0,-1 0 0,0 0 0,1 0 0,-1 0 0,0 0 0,1 0 0,-1 0 0,1 0 0,0 0 0,-1-1 0,4 2 0,-4-2 0,0-1 0,1 1 0,-1 0 0,0 0 0,1-1 0,-1 1 0,0-1 0,0 1 0,1-1 0,-1 1 0,0-1 0,0 0 0,0 1 0,0-1 0,0 0 0,0 0 0,0 0 0,0 0 0,1-1 0,4-6 0,-1 0 0,0 0 0,-1 0 0,0-1 0,5-13 0,7-24 0,-7 19 0,1-1 0,26-48 0,-31 68 0,1 0 0,0 0 0,0 0 0,0 1 0,1-1 0,0 2 0,0-1 0,1 1 0,0 0 0,0 1 0,0 0 0,16-7 0,14-1 0,1 1 0,1 2 0,0 2 0,51-4 0,-52 7 0,155-13 0,-181 15 20,0 0-1,0-1 1,17-7 0,5-2-1464,-17 7-5382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7:42:3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1 286 24575,'8'1'0,"0"1"0,0-1 0,0 2 0,0-1 0,-1 1 0,1 1 0,-1-1 0,1 1 0,-1 1 0,10 7 0,32 16 0,-48-27 0,0-1 0,0 1 0,0-1 0,0 0 0,0 1 0,0-1 0,0 0 0,0 0 0,0 0 0,0 0 0,1 0 0,-1 0 0,0 0 0,0 0 0,0 0 0,0 0 0,0-1 0,0 1 0,0 0 0,0-1 0,0 1 0,0-1 0,0 1 0,0-1 0,0 1 0,0-1 0,0 0 0,0 0 0,0 1 0,-1-1 0,1 0 0,0 0 0,-1 0 0,1 0 0,0 0 0,0-2 0,2-3 0,-1 0 0,0-1 0,0 0 0,0 1 0,0-8 0,0 0 0,-2 13 0,6-27 0,0 0 0,2 0 0,1 1 0,16-36 0,-21 56 0,0 0 0,0 0 0,0 1 0,1-1 0,0 1 0,0 0 0,1 1 0,-1-1 0,1 1 0,0 0 0,1 1 0,-1 0 0,1 0 0,0 0 0,0 0 0,0 1 0,0 0 0,1 1 0,-1 0 0,1 0 0,9-1 0,34 0 17,97 5-1,-61 1-1414,-64-3-5428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6.xml"/><Relationship Id="rId18" Type="http://schemas.openxmlformats.org/officeDocument/2006/relationships/image" Target="../media/image4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43.png"/><Relationship Id="rId17" Type="http://schemas.openxmlformats.org/officeDocument/2006/relationships/customXml" Target="../ink/ink8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2.png"/><Relationship Id="rId19" Type="http://schemas.openxmlformats.org/officeDocument/2006/relationships/customXml" Target="../ink/ink9.xml"/><Relationship Id="rId4" Type="http://schemas.openxmlformats.org/officeDocument/2006/relationships/image" Target="../media/image39.png"/><Relationship Id="rId9" Type="http://schemas.openxmlformats.org/officeDocument/2006/relationships/customXml" Target="../ink/ink4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0" y="734755"/>
            <a:ext cx="332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C579B-C4D7-45E6-9104-97C0FF005C51}"/>
              </a:ext>
            </a:extLst>
          </p:cNvPr>
          <p:cNvSpPr txBox="1"/>
          <p:nvPr/>
        </p:nvSpPr>
        <p:spPr>
          <a:xfrm>
            <a:off x="4190465" y="673200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 describing feelings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5390-D73D-4B22-97B2-ACC6DF2CB1A4}"/>
              </a:ext>
            </a:extLst>
          </p:cNvPr>
          <p:cNvSpPr txBox="1"/>
          <p:nvPr/>
        </p:nvSpPr>
        <p:spPr>
          <a:xfrm>
            <a:off x="96215" y="5023998"/>
            <a:ext cx="2345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embarrassed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A24D8-A5CB-4B1E-AA46-2C9F711999B6}"/>
              </a:ext>
            </a:extLst>
          </p:cNvPr>
          <p:cNvSpPr txBox="1"/>
          <p:nvPr/>
        </p:nvSpPr>
        <p:spPr>
          <a:xfrm>
            <a:off x="2150422" y="5032977"/>
            <a:ext cx="2345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ɪmˈbærəst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173F3-246F-4F48-820F-AB1EBCF75283}"/>
              </a:ext>
            </a:extLst>
          </p:cNvPr>
          <p:cNvSpPr txBox="1"/>
          <p:nvPr/>
        </p:nvSpPr>
        <p:spPr>
          <a:xfrm>
            <a:off x="0" y="5707746"/>
            <a:ext cx="56133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shy, uncomfortable or ashamed, especially in a social situation</a:t>
            </a:r>
            <a:endParaRPr lang="en-US" sz="2800" i="1" dirty="0"/>
          </a:p>
        </p:txBody>
      </p:sp>
      <p:pic>
        <p:nvPicPr>
          <p:cNvPr id="6146" name="Picture 2" descr="Ballet and dance bloopers">
            <a:extLst>
              <a:ext uri="{FF2B5EF4-FFF2-40B4-BE49-F238E27FC236}">
                <a16:creationId xmlns:a16="http://schemas.microsoft.com/office/drawing/2014/main" id="{FF7A0EC7-FDE8-4CA2-9CAD-E476185B0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84130"/>
            <a:ext cx="4459280" cy="35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E4BDD-F176-4B8F-90C1-D192DEC7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90" y="1465674"/>
            <a:ext cx="3625170" cy="96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E74710-7F4D-4E22-8743-F153E6AC8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90" y="2930478"/>
            <a:ext cx="7481410" cy="1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0" y="534614"/>
            <a:ext cx="332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C579B-C4D7-45E6-9104-97C0FF005C51}"/>
              </a:ext>
            </a:extLst>
          </p:cNvPr>
          <p:cNvSpPr txBox="1"/>
          <p:nvPr/>
        </p:nvSpPr>
        <p:spPr>
          <a:xfrm>
            <a:off x="4551951" y="503836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 describing feelings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5390-D73D-4B22-97B2-ACC6DF2CB1A4}"/>
              </a:ext>
            </a:extLst>
          </p:cNvPr>
          <p:cNvSpPr txBox="1"/>
          <p:nvPr/>
        </p:nvSpPr>
        <p:spPr>
          <a:xfrm>
            <a:off x="664771" y="5491791"/>
            <a:ext cx="1800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miserable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A24D8-A5CB-4B1E-AA46-2C9F711999B6}"/>
              </a:ext>
            </a:extLst>
          </p:cNvPr>
          <p:cNvSpPr txBox="1"/>
          <p:nvPr/>
        </p:nvSpPr>
        <p:spPr>
          <a:xfrm>
            <a:off x="2465538" y="5522568"/>
            <a:ext cx="2146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mɪzrəbl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173F3-246F-4F48-820F-AB1EBCF75283}"/>
              </a:ext>
            </a:extLst>
          </p:cNvPr>
          <p:cNvSpPr txBox="1"/>
          <p:nvPr/>
        </p:nvSpPr>
        <p:spPr>
          <a:xfrm>
            <a:off x="599190" y="6140013"/>
            <a:ext cx="5613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very unhappy or uncomfortable</a:t>
            </a:r>
            <a:endParaRPr lang="en-US" sz="2800" i="1" dirty="0"/>
          </a:p>
        </p:txBody>
      </p:sp>
      <p:pic>
        <p:nvPicPr>
          <p:cNvPr id="5122" name="Picture 2" descr="Portrait Of Sad Young Teen Girl Feeling Unhappy, Miserable And.. Stock  Photo, Picture And Royalty Free Image. Image 119002339.">
            <a:extLst>
              <a:ext uri="{FF2B5EF4-FFF2-40B4-BE49-F238E27FC236}">
                <a16:creationId xmlns:a16="http://schemas.microsoft.com/office/drawing/2014/main" id="{422D5817-CCA2-4DCE-9225-DF07061B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08" y="1152059"/>
            <a:ext cx="5131143" cy="427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9FC756-E847-4C84-824D-C3B994E1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352" y="1170357"/>
            <a:ext cx="5613364" cy="2512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F9C7F-0421-4187-9D53-B99FF585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351" y="4362133"/>
            <a:ext cx="6866303" cy="7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8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ist of Feelings: Feeling Words and Emotion Words in English • 7ESL">
            <a:extLst>
              <a:ext uri="{FF2B5EF4-FFF2-40B4-BE49-F238E27FC236}">
                <a16:creationId xmlns:a16="http://schemas.microsoft.com/office/drawing/2014/main" id="{BD81D89A-4571-4681-9CE5-85987A55F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171" y="537028"/>
            <a:ext cx="3828869" cy="670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F1810-9B64-490E-8569-24DEC4A720D0}"/>
              </a:ext>
            </a:extLst>
          </p:cNvPr>
          <p:cNvSpPr txBox="1"/>
          <p:nvPr/>
        </p:nvSpPr>
        <p:spPr>
          <a:xfrm>
            <a:off x="130774" y="954131"/>
            <a:ext cx="3599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describing feelings</a:t>
            </a:r>
          </a:p>
        </p:txBody>
      </p:sp>
    </p:spTree>
    <p:extLst>
      <p:ext uri="{BB962C8B-B14F-4D97-AF65-F5344CB8AC3E}">
        <p14:creationId xmlns:p14="http://schemas.microsoft.com/office/powerpoint/2010/main" val="36102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2F3AC-B99D-43AB-ADE0-16747FAF6479}"/>
              </a:ext>
            </a:extLst>
          </p:cNvPr>
          <p:cNvSpPr txBox="1"/>
          <p:nvPr/>
        </p:nvSpPr>
        <p:spPr>
          <a:xfrm>
            <a:off x="4359913" y="614358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 describing feelings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79380-5094-41C9-9F65-B88231059DAF}"/>
              </a:ext>
            </a:extLst>
          </p:cNvPr>
          <p:cNvSpPr txBox="1"/>
          <p:nvPr/>
        </p:nvSpPr>
        <p:spPr>
          <a:xfrm>
            <a:off x="184979" y="587297"/>
            <a:ext cx="361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24540-A3EA-4B7C-BFF4-06A155712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99134"/>
            <a:ext cx="11704124" cy="5658866"/>
          </a:xfrm>
          <a:prstGeom prst="rect">
            <a:avLst/>
          </a:prstGeom>
        </p:spPr>
      </p:pic>
      <p:pic>
        <p:nvPicPr>
          <p:cNvPr id="2" name="Track 25">
            <a:hlinkClick r:id="" action="ppaction://media"/>
            <a:extLst>
              <a:ext uri="{FF2B5EF4-FFF2-40B4-BE49-F238E27FC236}">
                <a16:creationId xmlns:a16="http://schemas.microsoft.com/office/drawing/2014/main" id="{5C32B834-23E2-4ADE-8B30-9E9FBA1C6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1063" y="10814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9B64D-5BDA-492D-A49C-202F2C7BDB35}"/>
              </a:ext>
            </a:extLst>
          </p:cNvPr>
          <p:cNvSpPr txBox="1"/>
          <p:nvPr/>
        </p:nvSpPr>
        <p:spPr>
          <a:xfrm>
            <a:off x="4359913" y="614358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Useful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2BB9A-900A-46B2-A54D-56A00F81299E}"/>
              </a:ext>
            </a:extLst>
          </p:cNvPr>
          <p:cNvSpPr txBox="1"/>
          <p:nvPr/>
        </p:nvSpPr>
        <p:spPr>
          <a:xfrm>
            <a:off x="184979" y="587297"/>
            <a:ext cx="361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F3E5C-7F28-48F0-89C5-B8183D09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1" y="2147057"/>
            <a:ext cx="11695137" cy="4485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F7B76-87AC-45A7-BDF0-FEB78A198890}"/>
              </a:ext>
            </a:extLst>
          </p:cNvPr>
          <p:cNvSpPr txBox="1"/>
          <p:nvPr/>
        </p:nvSpPr>
        <p:spPr>
          <a:xfrm>
            <a:off x="184979" y="1367177"/>
            <a:ext cx="1049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the expressions in A with the occasions in B.</a:t>
            </a:r>
          </a:p>
        </p:txBody>
      </p:sp>
    </p:spTree>
    <p:extLst>
      <p:ext uri="{BB962C8B-B14F-4D97-AF65-F5344CB8AC3E}">
        <p14:creationId xmlns:p14="http://schemas.microsoft.com/office/powerpoint/2010/main" val="407334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A814A-55DC-4BB9-ACE3-4A3E3E66F2C5}"/>
              </a:ext>
            </a:extLst>
          </p:cNvPr>
          <p:cNvSpPr txBox="1"/>
          <p:nvPr/>
        </p:nvSpPr>
        <p:spPr>
          <a:xfrm>
            <a:off x="4359913" y="614358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Focus on: LIKE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7F73C-D32B-458A-AD80-873B341A1708}"/>
              </a:ext>
            </a:extLst>
          </p:cNvPr>
          <p:cNvSpPr txBox="1"/>
          <p:nvPr/>
        </p:nvSpPr>
        <p:spPr>
          <a:xfrm>
            <a:off x="184979" y="587297"/>
            <a:ext cx="361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03BD3-970C-4331-A164-BEFA4871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8" y="1469956"/>
            <a:ext cx="6317255" cy="5248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77724-16A2-48CE-9B0F-2C7F7074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52" y="1428519"/>
            <a:ext cx="5345246" cy="28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94991-B49D-4D97-A4B4-3D109B49CCEE}"/>
              </a:ext>
            </a:extLst>
          </p:cNvPr>
          <p:cNvSpPr txBox="1"/>
          <p:nvPr/>
        </p:nvSpPr>
        <p:spPr>
          <a:xfrm>
            <a:off x="232632" y="810399"/>
            <a:ext cx="361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in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9EF7F-6842-4193-90CA-63F1B3ACE498}"/>
              </a:ext>
            </a:extLst>
          </p:cNvPr>
          <p:cNvSpPr txBox="1"/>
          <p:nvPr/>
        </p:nvSpPr>
        <p:spPr>
          <a:xfrm>
            <a:off x="4063702" y="874018"/>
            <a:ext cx="7103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Making invitations and suggestions</a:t>
            </a:r>
          </a:p>
        </p:txBody>
      </p:sp>
      <p:sp>
        <p:nvSpPr>
          <p:cNvPr id="4" name="AutoShape 2" descr="How to Ask a Girl to the Movies (with Pictures) - wikiHow">
            <a:extLst>
              <a:ext uri="{FF2B5EF4-FFF2-40B4-BE49-F238E27FC236}">
                <a16:creationId xmlns:a16="http://schemas.microsoft.com/office/drawing/2014/main" id="{B6A48188-54B9-4AF3-BD8D-EA557D8A0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ow to Ask a Girl to the Movies (with Pictures) - wikiHow">
            <a:extLst>
              <a:ext uri="{FF2B5EF4-FFF2-40B4-BE49-F238E27FC236}">
                <a16:creationId xmlns:a16="http://schemas.microsoft.com/office/drawing/2014/main" id="{9DE58937-E2D5-4F2E-BE9E-2E58CBF888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ow to Ask a Guy You Like to the Movies: 14 Steps (with Pictures)">
            <a:extLst>
              <a:ext uri="{FF2B5EF4-FFF2-40B4-BE49-F238E27FC236}">
                <a16:creationId xmlns:a16="http://schemas.microsoft.com/office/drawing/2014/main" id="{DDD5560A-F516-4739-A8DB-C00D998FCB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7044CE-D96D-44C1-A1C7-62F054C9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4" y="1814286"/>
            <a:ext cx="5820456" cy="4654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9DEB1-7EE3-4F28-BE27-BAB87B95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4286"/>
            <a:ext cx="5820456" cy="46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99E61-D2C8-430A-8EA2-7F7C306C2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57" y="711200"/>
            <a:ext cx="10337503" cy="589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759DF3-B89B-4C39-8159-9CB5BF72B51F}"/>
              </a:ext>
            </a:extLst>
          </p:cNvPr>
          <p:cNvSpPr txBox="1"/>
          <p:nvPr/>
        </p:nvSpPr>
        <p:spPr>
          <a:xfrm>
            <a:off x="0" y="711200"/>
            <a:ext cx="1842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</a:t>
            </a:r>
          </a:p>
        </p:txBody>
      </p:sp>
      <p:pic>
        <p:nvPicPr>
          <p:cNvPr id="5" name="Track 26">
            <a:hlinkClick r:id="" action="ppaction://media"/>
            <a:extLst>
              <a:ext uri="{FF2B5EF4-FFF2-40B4-BE49-F238E27FC236}">
                <a16:creationId xmlns:a16="http://schemas.microsoft.com/office/drawing/2014/main" id="{745EAD88-ADB1-42B3-A309-33E5DF476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654" y="6680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AC7FB-EDF8-40AD-A221-8BFC1AE33E8F}"/>
              </a:ext>
            </a:extLst>
          </p:cNvPr>
          <p:cNvSpPr txBox="1"/>
          <p:nvPr/>
        </p:nvSpPr>
        <p:spPr>
          <a:xfrm>
            <a:off x="3816959" y="695827"/>
            <a:ext cx="7103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Making invitations and suggestions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E6DDC-D6DC-4433-B720-5EF25AD4F3E7}"/>
              </a:ext>
            </a:extLst>
          </p:cNvPr>
          <p:cNvSpPr txBox="1"/>
          <p:nvPr/>
        </p:nvSpPr>
        <p:spPr>
          <a:xfrm>
            <a:off x="184979" y="587297"/>
            <a:ext cx="361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in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7CBF1-26D4-42AA-948C-7FE88057D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07" y="2157937"/>
            <a:ext cx="11150679" cy="4545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F39BB-3F19-45F2-8839-9FE68195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79" y="1457659"/>
            <a:ext cx="6928154" cy="523220"/>
          </a:xfrm>
          <a:prstGeom prst="rect">
            <a:avLst/>
          </a:prstGeom>
        </p:spPr>
      </p:pic>
      <p:pic>
        <p:nvPicPr>
          <p:cNvPr id="10" name="Track 26">
            <a:hlinkClick r:id="" action="ppaction://media"/>
            <a:extLst>
              <a:ext uri="{FF2B5EF4-FFF2-40B4-BE49-F238E27FC236}">
                <a16:creationId xmlns:a16="http://schemas.microsoft.com/office/drawing/2014/main" id="{974EB673-1BB6-4964-A025-5294A0556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78083" y="12806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39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60D5F-0DC8-469F-B94A-733E2848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9" y="1077402"/>
            <a:ext cx="11277600" cy="5629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69E57-A75F-4284-A349-ED28583C7C04}"/>
              </a:ext>
            </a:extLst>
          </p:cNvPr>
          <p:cNvSpPr txBox="1"/>
          <p:nvPr/>
        </p:nvSpPr>
        <p:spPr>
          <a:xfrm>
            <a:off x="2917074" y="492627"/>
            <a:ext cx="7103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Making invitations and suggestions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871134-4D44-4E3F-BA10-B24927181319}"/>
                  </a:ext>
                </a:extLst>
              </p14:cNvPr>
              <p14:cNvContentPartPr/>
              <p14:nvPr/>
            </p14:nvContentPartPr>
            <p14:xfrm>
              <a:off x="6719288" y="2073514"/>
              <a:ext cx="317880" cy="27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871134-4D44-4E3F-BA10-B249271813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0648" y="2064514"/>
                <a:ext cx="3355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BC0727D-35B6-4273-B400-08D7999E5BA9}"/>
                  </a:ext>
                </a:extLst>
              </p14:cNvPr>
              <p14:cNvContentPartPr/>
              <p14:nvPr/>
            </p14:nvContentPartPr>
            <p14:xfrm>
              <a:off x="9688928" y="2473834"/>
              <a:ext cx="406800" cy="179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BC0727D-35B6-4273-B400-08D7999E5B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0288" y="2464834"/>
                <a:ext cx="4244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102415-DDA4-4489-A89E-F711050CC8D4}"/>
                  </a:ext>
                </a:extLst>
              </p14:cNvPr>
              <p14:cNvContentPartPr/>
              <p14:nvPr/>
            </p14:nvContentPartPr>
            <p14:xfrm>
              <a:off x="11148728" y="2949034"/>
              <a:ext cx="239040" cy="168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102415-DDA4-4489-A89E-F711050CC8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39728" y="2940394"/>
                <a:ext cx="256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21ED38D-892D-4DAF-971B-F9CC281FDC01}"/>
                  </a:ext>
                </a:extLst>
              </p14:cNvPr>
              <p14:cNvContentPartPr/>
              <p14:nvPr/>
            </p14:nvContentPartPr>
            <p14:xfrm>
              <a:off x="11081768" y="3269074"/>
              <a:ext cx="394560" cy="267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21ED38D-892D-4DAF-971B-F9CC281FDC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72768" y="3260434"/>
                <a:ext cx="4122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9ADE1E-5F14-44C3-9CC1-3F43FB51166B}"/>
                  </a:ext>
                </a:extLst>
              </p14:cNvPr>
              <p14:cNvContentPartPr/>
              <p14:nvPr/>
            </p14:nvContentPartPr>
            <p14:xfrm>
              <a:off x="9722768" y="3664714"/>
              <a:ext cx="469800" cy="224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9ADE1E-5F14-44C3-9CC1-3F43FB5116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13768" y="3655714"/>
                <a:ext cx="4874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B82A6A-98D9-4E08-BF44-FFDFA98E4DEA}"/>
                  </a:ext>
                </a:extLst>
              </p14:cNvPr>
              <p14:cNvContentPartPr/>
              <p14:nvPr/>
            </p14:nvContentPartPr>
            <p14:xfrm>
              <a:off x="6794888" y="4670914"/>
              <a:ext cx="246240" cy="245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B82A6A-98D9-4E08-BF44-FFDFA98E4D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86248" y="4662274"/>
                <a:ext cx="263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F65636C-F7EC-46BF-ADFF-8F70FBCB4609}"/>
                  </a:ext>
                </a:extLst>
              </p14:cNvPr>
              <p14:cNvContentPartPr/>
              <p14:nvPr/>
            </p14:nvContentPartPr>
            <p14:xfrm>
              <a:off x="6761408" y="5088874"/>
              <a:ext cx="579240" cy="172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F65636C-F7EC-46BF-ADFF-8F70FBCB46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2408" y="5080234"/>
                <a:ext cx="5968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45FE70D-E944-4AAF-885D-1ED7ADD4D7E5}"/>
                  </a:ext>
                </a:extLst>
              </p14:cNvPr>
              <p14:cNvContentPartPr/>
              <p14:nvPr/>
            </p14:nvContentPartPr>
            <p14:xfrm>
              <a:off x="8187368" y="5512954"/>
              <a:ext cx="345240" cy="16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45FE70D-E944-4AAF-885D-1ED7ADD4D7E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78368" y="5503954"/>
                <a:ext cx="3628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D004F64-5C89-407E-90B8-FD465E05240B}"/>
                  </a:ext>
                </a:extLst>
              </p14:cNvPr>
              <p14:cNvContentPartPr/>
              <p14:nvPr/>
            </p14:nvContentPartPr>
            <p14:xfrm>
              <a:off x="11090048" y="5903554"/>
              <a:ext cx="252000" cy="128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D004F64-5C89-407E-90B8-FD465E05240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81408" y="5894914"/>
                <a:ext cx="269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E8F002A-FC77-458F-9A68-0AC477638C72}"/>
                  </a:ext>
                </a:extLst>
              </p14:cNvPr>
              <p14:cNvContentPartPr/>
              <p14:nvPr/>
            </p14:nvContentPartPr>
            <p14:xfrm>
              <a:off x="11115608" y="6232234"/>
              <a:ext cx="507600" cy="206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E8F002A-FC77-458F-9A68-0AC477638C7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106608" y="6223234"/>
                <a:ext cx="525240" cy="2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02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601A7-CBD7-4BD4-BE89-08C351A1DD23}"/>
              </a:ext>
            </a:extLst>
          </p:cNvPr>
          <p:cNvSpPr txBox="1"/>
          <p:nvPr/>
        </p:nvSpPr>
        <p:spPr>
          <a:xfrm>
            <a:off x="184979" y="1906370"/>
            <a:ext cx="1042893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rgbClr val="00B050"/>
                </a:solidFill>
                <a:effectLst/>
                <a:latin typeface="Georgia" panose="02040502050405020303" pitchFamily="18" charset="0"/>
              </a:rPr>
              <a:t>Try making invitations in these practice scenarios:</a:t>
            </a:r>
          </a:p>
          <a:p>
            <a:pPr algn="l" fontAlgn="base"/>
            <a:endParaRPr lang="en-US" sz="2400" b="1" i="0" dirty="0">
              <a:solidFill>
                <a:srgbClr val="00B050"/>
              </a:solidFill>
              <a:effectLst/>
              <a:latin typeface="Georgia" panose="02040502050405020303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Invite your boss over for dinner next week.</a:t>
            </a: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82828"/>
              </a:solidFill>
              <a:effectLst/>
              <a:latin typeface="Georgia" panose="02040502050405020303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Invite an old friend out for a drink/meal.</a:t>
            </a: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82828"/>
              </a:solidFill>
              <a:effectLst/>
              <a:latin typeface="Georgia" panose="02040502050405020303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Invite your grandmother to visit you in your new home.</a:t>
            </a: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82828"/>
              </a:solidFill>
              <a:effectLst/>
              <a:latin typeface="Georgia" panose="02040502050405020303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Invite your brother or sister over to watch a movie.</a:t>
            </a: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82828"/>
              </a:solidFill>
              <a:effectLst/>
              <a:latin typeface="Georgia" panose="02040502050405020303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Invite a work client to have lunch with you.</a:t>
            </a:r>
            <a:br>
              <a:rPr lang="en-US" b="0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419EE-49E9-4F9C-8424-15FFAFBAAE6D}"/>
              </a:ext>
            </a:extLst>
          </p:cNvPr>
          <p:cNvSpPr txBox="1"/>
          <p:nvPr/>
        </p:nvSpPr>
        <p:spPr>
          <a:xfrm>
            <a:off x="3922065" y="783635"/>
            <a:ext cx="7103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Making invitations and suggestions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13D1B-24CD-4178-8D56-1E82BC1D8A52}"/>
              </a:ext>
            </a:extLst>
          </p:cNvPr>
          <p:cNvSpPr txBox="1"/>
          <p:nvPr/>
        </p:nvSpPr>
        <p:spPr>
          <a:xfrm>
            <a:off x="184979" y="587297"/>
            <a:ext cx="361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939F7-B18B-454B-853D-29F87FA436F3}"/>
              </a:ext>
            </a:extLst>
          </p:cNvPr>
          <p:cNvSpPr txBox="1"/>
          <p:nvPr/>
        </p:nvSpPr>
        <p:spPr>
          <a:xfrm>
            <a:off x="184979" y="1383150"/>
            <a:ext cx="3008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57604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4663695" y="684410"/>
            <a:ext cx="286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29F90-1682-4FBC-B8A6-EEF635459AFB}"/>
              </a:ext>
            </a:extLst>
          </p:cNvPr>
          <p:cNvSpPr txBox="1"/>
          <p:nvPr/>
        </p:nvSpPr>
        <p:spPr>
          <a:xfrm>
            <a:off x="272894" y="3725914"/>
            <a:ext cx="1048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in action: Making invitations and suggestions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7F0E7-44B2-4A13-B05E-39B92307F07F}"/>
              </a:ext>
            </a:extLst>
          </p:cNvPr>
          <p:cNvSpPr txBox="1"/>
          <p:nvPr/>
        </p:nvSpPr>
        <p:spPr>
          <a:xfrm>
            <a:off x="272894" y="5175159"/>
            <a:ext cx="1135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and repeating after the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E7FC0-3464-4AED-BB5E-1C88AFFE71E8}"/>
              </a:ext>
            </a:extLst>
          </p:cNvPr>
          <p:cNvSpPr txBox="1"/>
          <p:nvPr/>
        </p:nvSpPr>
        <p:spPr>
          <a:xfrm>
            <a:off x="272894" y="5707125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https://www.youtube.com/watch?v=TbITdAq_IQQ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F6541-88F7-4870-98AE-9F2BFF54B88B}"/>
              </a:ext>
            </a:extLst>
          </p:cNvPr>
          <p:cNvSpPr txBox="1"/>
          <p:nvPr/>
        </p:nvSpPr>
        <p:spPr>
          <a:xfrm>
            <a:off x="315099" y="4209612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https://www.youtube.com/watch?v=0bge21vAA4A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618979-D663-4B69-AB12-172BAA52E5A4}"/>
              </a:ext>
            </a:extLst>
          </p:cNvPr>
          <p:cNvSpPr txBox="1"/>
          <p:nvPr/>
        </p:nvSpPr>
        <p:spPr>
          <a:xfrm>
            <a:off x="272894" y="6150096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https://www.youtube.com/watch?v=-rk-57FCyb0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0C6CE-7C1C-42F9-9B0D-D0EA06858C9E}"/>
              </a:ext>
            </a:extLst>
          </p:cNvPr>
          <p:cNvSpPr txBox="1"/>
          <p:nvPr/>
        </p:nvSpPr>
        <p:spPr>
          <a:xfrm>
            <a:off x="315099" y="2944406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https://www.youtube.com/watch?v=uDs4M2xEN3g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513A89-37E5-4B09-AB6E-FD1DF858ACBD}"/>
              </a:ext>
            </a:extLst>
          </p:cNvPr>
          <p:cNvSpPr txBox="1"/>
          <p:nvPr/>
        </p:nvSpPr>
        <p:spPr>
          <a:xfrm>
            <a:off x="315099" y="2475743"/>
            <a:ext cx="70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Vocabulary: Adjectives describing feelings (quiz)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FD689-E91A-4957-B794-FC651CD70D34}"/>
              </a:ext>
            </a:extLst>
          </p:cNvPr>
          <p:cNvSpPr txBox="1"/>
          <p:nvPr/>
        </p:nvSpPr>
        <p:spPr>
          <a:xfrm>
            <a:off x="315099" y="1687936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https://www.youtube.com/watch?v=7uY2HrQ9qQ8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91264-02C0-411B-828F-ACA9BEB67E11}"/>
              </a:ext>
            </a:extLst>
          </p:cNvPr>
          <p:cNvSpPr txBox="1"/>
          <p:nvPr/>
        </p:nvSpPr>
        <p:spPr>
          <a:xfrm>
            <a:off x="315099" y="1226271"/>
            <a:ext cx="70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Vocabulary: Adjectives describing feelings (quiz)</a:t>
            </a:r>
          </a:p>
        </p:txBody>
      </p:sp>
    </p:spTree>
    <p:extLst>
      <p:ext uri="{BB962C8B-B14F-4D97-AF65-F5344CB8AC3E}">
        <p14:creationId xmlns:p14="http://schemas.microsoft.com/office/powerpoint/2010/main" val="31692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  <p:bldP spid="14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BF722-179B-4DC1-BEEB-788098EBC6B7}"/>
              </a:ext>
            </a:extLst>
          </p:cNvPr>
          <p:cNvSpPr txBox="1"/>
          <p:nvPr/>
        </p:nvSpPr>
        <p:spPr>
          <a:xfrm>
            <a:off x="0" y="734230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3457290" y="672675"/>
            <a:ext cx="763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OCCASIONS</a:t>
            </a:r>
          </a:p>
        </p:txBody>
      </p:sp>
      <p:pic>
        <p:nvPicPr>
          <p:cNvPr id="2" name="Picture 2" descr="Brighton Wedding Venues | The Grand Brighton">
            <a:extLst>
              <a:ext uri="{FF2B5EF4-FFF2-40B4-BE49-F238E27FC236}">
                <a16:creationId xmlns:a16="http://schemas.microsoft.com/office/drawing/2014/main" id="{8FE4DC54-BFA2-43BF-806C-7991B57D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7" y="2354709"/>
            <a:ext cx="5810719" cy="43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'm Getting The Wedding of My Dreams By Going Super-Small">
            <a:extLst>
              <a:ext uri="{FF2B5EF4-FFF2-40B4-BE49-F238E27FC236}">
                <a16:creationId xmlns:a16="http://schemas.microsoft.com/office/drawing/2014/main" id="{AF99C38E-192E-4DED-9C02-D8A6A578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610" y="2354709"/>
            <a:ext cx="5785390" cy="43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75EB33-0FA7-4571-A329-623842E55D48}"/>
              </a:ext>
            </a:extLst>
          </p:cNvPr>
          <p:cNvSpPr txBox="1"/>
          <p:nvPr/>
        </p:nvSpPr>
        <p:spPr>
          <a:xfrm>
            <a:off x="5585792" y="1202733"/>
            <a:ext cx="3597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speʃl</a:t>
            </a:r>
            <a:r>
              <a:rPr lang="en-US" sz="2800" dirty="0">
                <a:solidFill>
                  <a:srgbClr val="333333"/>
                </a:solidFill>
                <a:latin typeface="Lucida Sans Unicode" panose="020B0602030504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əˈkeɪʒn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76EAA-CD0F-4AB3-9D2D-97D650CCF7C7}"/>
              </a:ext>
            </a:extLst>
          </p:cNvPr>
          <p:cNvSpPr txBox="1"/>
          <p:nvPr/>
        </p:nvSpPr>
        <p:spPr>
          <a:xfrm>
            <a:off x="3457290" y="1686152"/>
            <a:ext cx="8285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particular time when something happens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A291F-29E0-4A46-8390-F686C1A4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86" y="608309"/>
            <a:ext cx="8749821" cy="6347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6A2553-3FA2-4200-A604-CD11C1263FD3}"/>
              </a:ext>
            </a:extLst>
          </p:cNvPr>
          <p:cNvSpPr txBox="1"/>
          <p:nvPr/>
        </p:nvSpPr>
        <p:spPr>
          <a:xfrm>
            <a:off x="133350" y="608309"/>
            <a:ext cx="332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4BB18-2F27-4BD9-B750-FD5D69FD6B49}"/>
              </a:ext>
            </a:extLst>
          </p:cNvPr>
          <p:cNvSpPr txBox="1"/>
          <p:nvPr/>
        </p:nvSpPr>
        <p:spPr>
          <a:xfrm>
            <a:off x="-41354" y="1432478"/>
            <a:ext cx="3497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describing feelings</a:t>
            </a:r>
          </a:p>
        </p:txBody>
      </p:sp>
    </p:spTree>
    <p:extLst>
      <p:ext uri="{BB962C8B-B14F-4D97-AF65-F5344CB8AC3E}">
        <p14:creationId xmlns:p14="http://schemas.microsoft.com/office/powerpoint/2010/main" val="25003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133350" y="608309"/>
            <a:ext cx="332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C579B-C4D7-45E6-9104-97C0FF005C51}"/>
              </a:ext>
            </a:extLst>
          </p:cNvPr>
          <p:cNvSpPr txBox="1"/>
          <p:nvPr/>
        </p:nvSpPr>
        <p:spPr>
          <a:xfrm>
            <a:off x="4469845" y="839141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 describing feelings</a:t>
            </a:r>
          </a:p>
        </p:txBody>
      </p:sp>
      <p:pic>
        <p:nvPicPr>
          <p:cNvPr id="2050" name="Picture 2" descr="Premium Photo | Cheerful nurse smiling at camera">
            <a:extLst>
              <a:ext uri="{FF2B5EF4-FFF2-40B4-BE49-F238E27FC236}">
                <a16:creationId xmlns:a16="http://schemas.microsoft.com/office/drawing/2014/main" id="{E2F41C66-2492-4902-B5F2-17379974B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818591"/>
            <a:ext cx="6305438" cy="420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1D5390-D73D-4B22-97B2-ACC6DF2CB1A4}"/>
              </a:ext>
            </a:extLst>
          </p:cNvPr>
          <p:cNvSpPr txBox="1"/>
          <p:nvPr/>
        </p:nvSpPr>
        <p:spPr>
          <a:xfrm>
            <a:off x="7308498" y="1616810"/>
            <a:ext cx="1800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cheerful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A24D8-A5CB-4B1E-AA46-2C9F711999B6}"/>
              </a:ext>
            </a:extLst>
          </p:cNvPr>
          <p:cNvSpPr txBox="1"/>
          <p:nvPr/>
        </p:nvSpPr>
        <p:spPr>
          <a:xfrm>
            <a:off x="7308498" y="2144567"/>
            <a:ext cx="2146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tʃɪəfl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173F3-246F-4F48-820F-AB1EBCF75283}"/>
              </a:ext>
            </a:extLst>
          </p:cNvPr>
          <p:cNvSpPr txBox="1"/>
          <p:nvPr/>
        </p:nvSpPr>
        <p:spPr>
          <a:xfrm>
            <a:off x="6578635" y="2672324"/>
            <a:ext cx="56133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happy, and showing it by the way that you behave</a:t>
            </a:r>
            <a:endParaRPr lang="en-US" sz="2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7B18E-F32A-493A-AC92-6BE035DD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68" y="3691601"/>
            <a:ext cx="5416632" cy="23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0" y="555603"/>
            <a:ext cx="332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C579B-C4D7-45E6-9104-97C0FF005C51}"/>
              </a:ext>
            </a:extLst>
          </p:cNvPr>
          <p:cNvSpPr txBox="1"/>
          <p:nvPr/>
        </p:nvSpPr>
        <p:spPr>
          <a:xfrm>
            <a:off x="4365524" y="611170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 describing feelings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5390-D73D-4B22-97B2-ACC6DF2CB1A4}"/>
              </a:ext>
            </a:extLst>
          </p:cNvPr>
          <p:cNvSpPr txBox="1"/>
          <p:nvPr/>
        </p:nvSpPr>
        <p:spPr>
          <a:xfrm>
            <a:off x="123705" y="4862286"/>
            <a:ext cx="1800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excited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A24D8-A5CB-4B1E-AA46-2C9F711999B6}"/>
              </a:ext>
            </a:extLst>
          </p:cNvPr>
          <p:cNvSpPr txBox="1"/>
          <p:nvPr/>
        </p:nvSpPr>
        <p:spPr>
          <a:xfrm>
            <a:off x="1328061" y="4842547"/>
            <a:ext cx="2146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ɪkˈsaɪtɪd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173F3-246F-4F48-820F-AB1EBCF75283}"/>
              </a:ext>
            </a:extLst>
          </p:cNvPr>
          <p:cNvSpPr txBox="1"/>
          <p:nvPr/>
        </p:nvSpPr>
        <p:spPr>
          <a:xfrm>
            <a:off x="123705" y="5348290"/>
            <a:ext cx="56133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feeling or showing happiness and enthusiasm</a:t>
            </a:r>
            <a:endParaRPr lang="en-US" sz="2800" i="1" dirty="0"/>
          </a:p>
        </p:txBody>
      </p:sp>
      <p:sp>
        <p:nvSpPr>
          <p:cNvPr id="2" name="AutoShape 2" descr="Why are some people always in an excited state? - Quora">
            <a:extLst>
              <a:ext uri="{FF2B5EF4-FFF2-40B4-BE49-F238E27FC236}">
                <a16:creationId xmlns:a16="http://schemas.microsoft.com/office/drawing/2014/main" id="{27D85875-EEB3-4671-8576-3E7158A13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Free Photo | Excited boy clenching his fist standing against white backdrop">
            <a:extLst>
              <a:ext uri="{FF2B5EF4-FFF2-40B4-BE49-F238E27FC236}">
                <a16:creationId xmlns:a16="http://schemas.microsoft.com/office/drawing/2014/main" id="{7C9FC73A-F2A7-4B81-9853-A7C542AC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5" y="1285875"/>
            <a:ext cx="4644882" cy="35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579A3-CE09-4DF3-9C55-11E39FEE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87" y="1285875"/>
            <a:ext cx="5819894" cy="1152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88E42-02CB-4C16-8CA8-0C7C09A80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606" y="2278743"/>
            <a:ext cx="7029689" cy="280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94294" y="655776"/>
            <a:ext cx="332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C579B-C4D7-45E6-9104-97C0FF005C51}"/>
              </a:ext>
            </a:extLst>
          </p:cNvPr>
          <p:cNvSpPr txBox="1"/>
          <p:nvPr/>
        </p:nvSpPr>
        <p:spPr>
          <a:xfrm>
            <a:off x="4430789" y="624998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 describing feelings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5390-D73D-4B22-97B2-ACC6DF2CB1A4}"/>
              </a:ext>
            </a:extLst>
          </p:cNvPr>
          <p:cNvSpPr txBox="1"/>
          <p:nvPr/>
        </p:nvSpPr>
        <p:spPr>
          <a:xfrm>
            <a:off x="306062" y="5679004"/>
            <a:ext cx="1800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depressed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A24D8-A5CB-4B1E-AA46-2C9F711999B6}"/>
              </a:ext>
            </a:extLst>
          </p:cNvPr>
          <p:cNvSpPr txBox="1"/>
          <p:nvPr/>
        </p:nvSpPr>
        <p:spPr>
          <a:xfrm>
            <a:off x="1960691" y="5679004"/>
            <a:ext cx="2146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dɪˈprest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173F3-246F-4F48-820F-AB1EBCF75283}"/>
              </a:ext>
            </a:extLst>
          </p:cNvPr>
          <p:cNvSpPr txBox="1"/>
          <p:nvPr/>
        </p:nvSpPr>
        <p:spPr>
          <a:xfrm>
            <a:off x="306063" y="6202224"/>
            <a:ext cx="43820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very sad and without hope</a:t>
            </a:r>
            <a:endParaRPr lang="en-US" sz="2800" i="1" dirty="0"/>
          </a:p>
        </p:txBody>
      </p:sp>
      <p:pic>
        <p:nvPicPr>
          <p:cNvPr id="3076" name="Picture 4" descr="Sad teen girl outdoor feeling depressed Stock Photo - Alamy">
            <a:extLst>
              <a:ext uri="{FF2B5EF4-FFF2-40B4-BE49-F238E27FC236}">
                <a16:creationId xmlns:a16="http://schemas.microsoft.com/office/drawing/2014/main" id="{D6376704-C3A4-44FD-8F7C-2A66AB1DD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4" y="1455314"/>
            <a:ext cx="5671645" cy="417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D1DB3-6704-4C3C-B76F-9F43A9C9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52516"/>
            <a:ext cx="5613365" cy="1983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4A946-4502-4FE6-AD51-1F2C9A445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554" y="4091088"/>
            <a:ext cx="6306446" cy="1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0" y="555603"/>
            <a:ext cx="332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plus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C579B-C4D7-45E6-9104-97C0FF005C51}"/>
              </a:ext>
            </a:extLst>
          </p:cNvPr>
          <p:cNvSpPr txBox="1"/>
          <p:nvPr/>
        </p:nvSpPr>
        <p:spPr>
          <a:xfrm>
            <a:off x="4336495" y="636284"/>
            <a:ext cx="561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Adjectives describing feelings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5390-D73D-4B22-97B2-ACC6DF2CB1A4}"/>
              </a:ext>
            </a:extLst>
          </p:cNvPr>
          <p:cNvSpPr txBox="1"/>
          <p:nvPr/>
        </p:nvSpPr>
        <p:spPr>
          <a:xfrm>
            <a:off x="93240" y="5621444"/>
            <a:ext cx="2610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disappointed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A24D8-A5CB-4B1E-AA46-2C9F711999B6}"/>
              </a:ext>
            </a:extLst>
          </p:cNvPr>
          <p:cNvSpPr txBox="1"/>
          <p:nvPr/>
        </p:nvSpPr>
        <p:spPr>
          <a:xfrm>
            <a:off x="2229316" y="5580725"/>
            <a:ext cx="3308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/ˌ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dɪsəˈpɔɪntɪd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173F3-246F-4F48-820F-AB1EBCF75283}"/>
              </a:ext>
            </a:extLst>
          </p:cNvPr>
          <p:cNvSpPr txBox="1"/>
          <p:nvPr/>
        </p:nvSpPr>
        <p:spPr>
          <a:xfrm>
            <a:off x="122865" y="5950059"/>
            <a:ext cx="88469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upset because something you hoped for has not happened or been as good, successful, etc. as you expected</a:t>
            </a:r>
            <a:endParaRPr lang="en-US" sz="2800" i="1" dirty="0"/>
          </a:p>
        </p:txBody>
      </p:sp>
      <p:sp>
        <p:nvSpPr>
          <p:cNvPr id="2" name="AutoShape 2" descr="Why are some people always in an excited state? - Quora">
            <a:extLst>
              <a:ext uri="{FF2B5EF4-FFF2-40B4-BE49-F238E27FC236}">
                <a16:creationId xmlns:a16="http://schemas.microsoft.com/office/drawing/2014/main" id="{27D85875-EEB3-4671-8576-3E7158A13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Abandoning Great Expectations: How Entrepreneurs Can Avoid Disappointment">
            <a:extLst>
              <a:ext uri="{FF2B5EF4-FFF2-40B4-BE49-F238E27FC236}">
                <a16:creationId xmlns:a16="http://schemas.microsoft.com/office/drawing/2014/main" id="{002FEC79-0BCE-4998-91A5-27BE01D96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0" y="1590393"/>
            <a:ext cx="5212278" cy="39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8EF710-94F4-4348-8AC0-B8B53077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17" y="1438212"/>
            <a:ext cx="3327454" cy="1116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7C249-D8F1-4F03-ABEA-CD12690C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517" y="2660037"/>
            <a:ext cx="6561243" cy="276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8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2657</TotalTime>
  <Words>399</Words>
  <Application>Microsoft Office PowerPoint</Application>
  <PresentationFormat>Widescreen</PresentationFormat>
  <Paragraphs>82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Georgia</vt:lpstr>
      <vt:lpstr>Lucida Sans Unicode</vt:lpstr>
      <vt:lpstr>Source Sans Pro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Keios Starqua</cp:lastModifiedBy>
  <cp:revision>224</cp:revision>
  <dcterms:created xsi:type="dcterms:W3CDTF">2021-02-07T08:41:03Z</dcterms:created>
  <dcterms:modified xsi:type="dcterms:W3CDTF">2021-12-10T07:42:48Z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